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DAF65-AD04-4542-BDB0-ACBD2F3849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Электронные очереди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B31C0-A189-453A-AD44-45ADEA6A5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325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Насколько это эффективно?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Системы электронных очередей отличаются от </a:t>
            </a:r>
            <a:r>
              <a:rPr lang="ru-RU" dirty="0"/>
              <a:t>живых  и </a:t>
            </a:r>
            <a:r>
              <a:rPr lang="ru-RU" dirty="0">
                <a:effectLst/>
              </a:rPr>
              <a:t>систем «вызова клиента» тем, что позволяют ввести гибко настраиваемый алгоритм управления потоком клиентов, вести учёт и статистику работы операторов и интенсивности потока, что позволяет эффективно планировать нагрузку на операторов, а также использовать информационные табло для отображения рекламной информации.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0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Электронные очереди, как развитие живых очередей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Системы электронных очередей отличаются от </a:t>
            </a:r>
            <a:r>
              <a:rPr lang="ru-RU" dirty="0"/>
              <a:t>живых  и </a:t>
            </a:r>
            <a:r>
              <a:rPr lang="ru-RU" dirty="0">
                <a:effectLst/>
              </a:rPr>
              <a:t>систем «вызова клиента» тем, что позволяют ввести гибко настраиваемый алгоритм управления потоком клиентов, вести учёт и статистику работы операторов и интенсивности потока, что позволяет эффективно планировать нагрузку на операторов, а также использовать информационные табло для отображения рекламной информации.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9833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Электронные очереди, как развитие живых очередей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Системы электронных очередей отличаются от </a:t>
            </a:r>
            <a:r>
              <a:rPr lang="ru-RU" dirty="0"/>
              <a:t>живых  и </a:t>
            </a:r>
            <a:r>
              <a:rPr lang="ru-RU" dirty="0">
                <a:effectLst/>
              </a:rPr>
              <a:t>систем «вызова клиента» тем, что позволяют ввести гибко настраиваемый алгоритм управления потоком клиентов, вести учёт и статистику работы операторов и интенсивности потока, что позволяет эффективно планировать нагрузку на операторов, а также использовать информационные табло для отображения рекламной информации. </a:t>
            </a:r>
            <a:endParaRPr lang="ru-RU" dirty="0"/>
          </a:p>
        </p:txBody>
      </p:sp>
      <p:pic>
        <p:nvPicPr>
          <p:cNvPr id="2052" name="Picture 4" descr="http://nturbina.ru/assets/files/2018/02/enter.jpg">
            <a:extLst>
              <a:ext uri="{FF2B5EF4-FFF2-40B4-BE49-F238E27FC236}">
                <a16:creationId xmlns:a16="http://schemas.microsoft.com/office/drawing/2014/main" id="{06824071-6B67-4135-BFAF-D89DF3B6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59" y="1903750"/>
            <a:ext cx="5113929" cy="432755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617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Сферы применения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</a:rPr>
              <a:t>В современном мире электронные очереди применяются в подавляющем большинстве сфер предоставления услуг. Среди них подавляющее большинство представлено операционными залами банков и различными государственными центрами по оказанию услуг гражданам.</a:t>
            </a:r>
          </a:p>
          <a:p>
            <a:pPr marL="0" indent="0">
              <a:buNone/>
            </a:pPr>
            <a:endParaRPr lang="ru-RU" dirty="0">
              <a:effectLst/>
            </a:endParaRPr>
          </a:p>
        </p:txBody>
      </p:sp>
      <p:pic>
        <p:nvPicPr>
          <p:cNvPr id="9218" name="Picture 2" descr="http://touch.ru/u/kioski/Oktopus_MFC.jpg">
            <a:extLst>
              <a:ext uri="{FF2B5EF4-FFF2-40B4-BE49-F238E27FC236}">
                <a16:creationId xmlns:a16="http://schemas.microsoft.com/office/drawing/2014/main" id="{6EC7E356-7FFB-44A9-9BA4-99EB5CAF9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2" y="2125075"/>
            <a:ext cx="5848350" cy="38989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96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что мы не любим Электронные очереди?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Каждый, кто хотя бы раз сталкивался с электронными очередями, особенно в отделениях почтовой связи, обращал внимание на то, что электронная очередь организована точно так же как и живая, люди вызываются к пунктам обслуживания строго в том порядке, который был получен при регистрации талона. Приоритет имеют только льготные категории граждан.</a:t>
            </a:r>
          </a:p>
          <a:p>
            <a:r>
              <a:rPr lang="ru-RU" dirty="0">
                <a:effectLst/>
              </a:rPr>
              <a:t>Модель очереди не учитывает тип обращения, и человек, который, например, пришел получить посылку, что занимает 30-40 секунд, вынужден ожидать до получаса.</a:t>
            </a:r>
            <a:endParaRPr lang="ru-RU" dirty="0"/>
          </a:p>
        </p:txBody>
      </p:sp>
      <p:pic>
        <p:nvPicPr>
          <p:cNvPr id="8196" name="Picture 4" descr="https://bridge-u.com/wp-content/uploads/2017/11/interview_0.jpg">
            <a:extLst>
              <a:ext uri="{FF2B5EF4-FFF2-40B4-BE49-F238E27FC236}">
                <a16:creationId xmlns:a16="http://schemas.microsoft.com/office/drawing/2014/main" id="{D163419D-E7A9-4B1D-A093-C0DBCA8BE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098704"/>
            <a:ext cx="5637213" cy="375930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187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Основные идеи и нововведения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/>
              <a:t>Возможность сортировки заявок </a:t>
            </a:r>
          </a:p>
          <a:p>
            <a:r>
              <a:rPr lang="ru-RU" dirty="0"/>
              <a:t>Прогнозирование времени исполнения заявок</a:t>
            </a:r>
          </a:p>
          <a:p>
            <a:r>
              <a:rPr lang="ru-RU" dirty="0"/>
              <a:t>Осуществление подбора оптимальных параметров</a:t>
            </a:r>
          </a:p>
          <a:p>
            <a:endParaRPr lang="ru-RU" dirty="0"/>
          </a:p>
        </p:txBody>
      </p:sp>
      <p:pic>
        <p:nvPicPr>
          <p:cNvPr id="7170" name="Picture 2" descr="https://im0-tub-ru.yandex.net/i?id=d46bc19613e4241c900b561e9c960238&amp;n=13&amp;exp=1">
            <a:extLst>
              <a:ext uri="{FF2B5EF4-FFF2-40B4-BE49-F238E27FC236}">
                <a16:creationId xmlns:a16="http://schemas.microsoft.com/office/drawing/2014/main" id="{14F82D2D-BF67-48F6-A2A6-A2F692F91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904999"/>
            <a:ext cx="5199084" cy="41592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90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перспектива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После внедрения нового типа очереди ожидается</a:t>
            </a:r>
            <a:r>
              <a:rPr lang="en-US" dirty="0">
                <a:effectLst/>
              </a:rPr>
              <a:t>:</a:t>
            </a:r>
          </a:p>
          <a:p>
            <a:r>
              <a:rPr lang="ru-RU" dirty="0">
                <a:effectLst/>
              </a:rPr>
              <a:t>1) Увеличение количества обслужанных посетителей</a:t>
            </a:r>
          </a:p>
          <a:p>
            <a:r>
              <a:rPr lang="ru-RU" dirty="0">
                <a:effectLst/>
              </a:rPr>
              <a:t>2) Снижение среднего времени ожидания в очереди</a:t>
            </a:r>
          </a:p>
          <a:p>
            <a:r>
              <a:rPr lang="ru-RU" dirty="0">
                <a:effectLst/>
              </a:rPr>
              <a:t>3) Повышение удовлетворенности клиентов</a:t>
            </a:r>
          </a:p>
          <a:p>
            <a:r>
              <a:rPr lang="ru-RU" dirty="0">
                <a:effectLst/>
              </a:rPr>
              <a:t>Как следствие – повышение прибыли финансовой компании</a:t>
            </a:r>
            <a:endParaRPr lang="ru-RU" dirty="0"/>
          </a:p>
        </p:txBody>
      </p:sp>
      <p:pic>
        <p:nvPicPr>
          <p:cNvPr id="5122" name="Picture 2" descr="http://www.marketingrescue.co.uk/wp-content/uploads/2015/01/Be-Found-Online.jpg">
            <a:extLst>
              <a:ext uri="{FF2B5EF4-FFF2-40B4-BE49-F238E27FC236}">
                <a16:creationId xmlns:a16="http://schemas.microsoft.com/office/drawing/2014/main" id="{7AF396BD-8B99-485A-BF48-845FCA12D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7" y="2166188"/>
            <a:ext cx="5054600" cy="37313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1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прогнозирования времени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Система прогнозирования представляет собой алгоритм, который основываясь на данных, полученых в результате подготовки к использованию, предоставляет время исполнения заявки опрееленного типа</a:t>
            </a:r>
          </a:p>
        </p:txBody>
      </p:sp>
      <p:pic>
        <p:nvPicPr>
          <p:cNvPr id="6146" name="Picture 2" descr="https://ya-webdesign.com/images/time-png-8.png">
            <a:extLst>
              <a:ext uri="{FF2B5EF4-FFF2-40B4-BE49-F238E27FC236}">
                <a16:creationId xmlns:a16="http://schemas.microsoft.com/office/drawing/2014/main" id="{A18287FA-FC1A-4553-8236-5C3CC492B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72650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0733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оценки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Данная система предоставляет возможность для определения основных характеристик очереди. </a:t>
            </a:r>
          </a:p>
          <a:p>
            <a:r>
              <a:rPr lang="ru-RU" dirty="0">
                <a:effectLst/>
              </a:rPr>
              <a:t>Указав время, работы, например 12 часов, исходя из данных истории, основываясь на прогнозах и времени прихода клиентов, пользователь получает основные характеристики очереди, такие как среднее время ожидания, максимальная длина очереди, максимальное время ожидания.</a:t>
            </a:r>
            <a:endParaRPr lang="ru-RU" dirty="0"/>
          </a:p>
        </p:txBody>
      </p:sp>
      <p:pic>
        <p:nvPicPr>
          <p:cNvPr id="4098" name="Picture 2" descr="http://sukabisnisonline.com/wp-content/uploads/2018/09/cara-memulai-bisnis-online-dari-nol-analisa.jpg">
            <a:extLst>
              <a:ext uri="{FF2B5EF4-FFF2-40B4-BE49-F238E27FC236}">
                <a16:creationId xmlns:a16="http://schemas.microsoft.com/office/drawing/2014/main" id="{3A7BAB2F-A4F0-4A95-A8C1-B5CA525CC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1" y="2260882"/>
            <a:ext cx="5857641" cy="392691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577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подбора оптимальных параметров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Данная система предоставляет пользователю возможность, основываясь на истории заявок, получить оптимальное количество точек обслуживания и степень сепарации очереди.</a:t>
            </a:r>
          </a:p>
          <a:p>
            <a:r>
              <a:rPr lang="ru-RU" dirty="0">
                <a:effectLst/>
              </a:rPr>
              <a:t>В данной системе пользователю нужно указать время моделирования, максимальное количество точек обслуживания и максимальную степень сепарации, если степень сепарации не указана, то по умолчанию она составляет 10.</a:t>
            </a:r>
            <a:endParaRPr lang="ru-RU" dirty="0"/>
          </a:p>
        </p:txBody>
      </p:sp>
      <p:pic>
        <p:nvPicPr>
          <p:cNvPr id="3074" name="Picture 2" descr="https://wrestlingcity.org/uploads/posts/2018-06/1528100461_warum_ein_coaching.jpg">
            <a:extLst>
              <a:ext uri="{FF2B5EF4-FFF2-40B4-BE49-F238E27FC236}">
                <a16:creationId xmlns:a16="http://schemas.microsoft.com/office/drawing/2014/main" id="{0E5D24E3-451F-444F-BEE1-F5F1DD1B8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51" y="2217107"/>
            <a:ext cx="5709849" cy="39971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39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70</TotalTime>
  <Words>396</Words>
  <Application>Microsoft Office PowerPoint</Application>
  <PresentationFormat>Widescreen</PresentationFormat>
  <Paragraphs>30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Mesh</vt:lpstr>
      <vt:lpstr>Электронные очереди</vt:lpstr>
      <vt:lpstr>Электронные очереди, как развитие живых очередей</vt:lpstr>
      <vt:lpstr>Сферы применения</vt:lpstr>
      <vt:lpstr>что мы не любим Электронные очереди?</vt:lpstr>
      <vt:lpstr>Основные идеи и нововведения</vt:lpstr>
      <vt:lpstr>перспектива</vt:lpstr>
      <vt:lpstr>система прогнозирования времени</vt:lpstr>
      <vt:lpstr>Система оценки</vt:lpstr>
      <vt:lpstr>Система подбора оптимальных параметров</vt:lpstr>
      <vt:lpstr>Насколько это эффективно?</vt:lpstr>
      <vt:lpstr>Электронные очереди, как развитие живых очередей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Электронные очереди</dc:title>
  <dc:creator>Efremov, Dmitry</dc:creator>
  <cp:lastModifiedBy>Efremov, Dmitry</cp:lastModifiedBy>
  <cp:revision>10</cp:revision>
  <dcterms:created xsi:type="dcterms:W3CDTF">2019-04-12T16:44:09Z</dcterms:created>
  <dcterms:modified xsi:type="dcterms:W3CDTF">2019-04-12T18:02:22Z</dcterms:modified>
</cp:coreProperties>
</file>